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101B-954D-436B-B5D7-5FF8DC337763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8A5EB-C785-4F6D-B195-AB2A716E96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101B-954D-436B-B5D7-5FF8DC337763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8A5EB-C785-4F6D-B195-AB2A716E9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101B-954D-436B-B5D7-5FF8DC337763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8A5EB-C785-4F6D-B195-AB2A716E9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101B-954D-436B-B5D7-5FF8DC337763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8A5EB-C785-4F6D-B195-AB2A716E9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101B-954D-436B-B5D7-5FF8DC337763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7F8A5EB-C785-4F6D-B195-AB2A716E9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101B-954D-436B-B5D7-5FF8DC337763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8A5EB-C785-4F6D-B195-AB2A716E9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101B-954D-436B-B5D7-5FF8DC337763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8A5EB-C785-4F6D-B195-AB2A716E9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101B-954D-436B-B5D7-5FF8DC337763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8A5EB-C785-4F6D-B195-AB2A716E9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101B-954D-436B-B5D7-5FF8DC337763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8A5EB-C785-4F6D-B195-AB2A716E9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101B-954D-436B-B5D7-5FF8DC337763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8A5EB-C785-4F6D-B195-AB2A716E9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101B-954D-436B-B5D7-5FF8DC337763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8A5EB-C785-4F6D-B195-AB2A716E9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FC101B-954D-436B-B5D7-5FF8DC337763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F8A5EB-C785-4F6D-B195-AB2A716E9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Оформление и оснащение музыкальных </a:t>
            </a:r>
            <a:r>
              <a:rPr lang="ru-RU" sz="3200" dirty="0" smtClean="0">
                <a:solidFill>
                  <a:schemeClr val="tx1"/>
                </a:solidFill>
              </a:rPr>
              <a:t>центров </a:t>
            </a:r>
            <a:r>
              <a:rPr lang="ru-RU" sz="3200" dirty="0" smtClean="0">
                <a:solidFill>
                  <a:schemeClr val="tx1"/>
                </a:solidFill>
              </a:rPr>
              <a:t>в группе ДОУ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7" y="1600200"/>
            <a:ext cx="7972105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85794"/>
            <a:ext cx="7016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7. Материал для сюжетных игр, атрибуты</a:t>
            </a:r>
            <a:endParaRPr lang="ru-RU" sz="2800" dirty="0"/>
          </a:p>
        </p:txBody>
      </p:sp>
      <p:pic>
        <p:nvPicPr>
          <p:cNvPr id="3" name="Рисунок 2" descr="http://musik.ryabinka-08.edusite.ru/img/p9_kosh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371477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musik.ryabinka-08.edusite.ru/img/p9_kosh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643182"/>
            <a:ext cx="407196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21814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/>
              <a:t>Не количество предметов, а их целесообразность </a:t>
            </a:r>
          </a:p>
          <a:p>
            <a:pPr algn="ctr"/>
            <a:r>
              <a:rPr lang="ru-RU" sz="2800" b="1" i="1" dirty="0" smtClean="0"/>
              <a:t>и возможность использования детьми </a:t>
            </a:r>
          </a:p>
          <a:p>
            <a:pPr algn="ctr">
              <a:buFontTx/>
              <a:buChar char="-"/>
            </a:pPr>
            <a:r>
              <a:rPr lang="ru-RU" sz="2800" b="1" i="1" dirty="0" smtClean="0"/>
              <a:t>это главный критерий по</a:t>
            </a:r>
          </a:p>
          <a:p>
            <a:pPr algn="ctr"/>
            <a:r>
              <a:rPr lang="ru-RU" sz="2800" b="1" i="1" dirty="0" smtClean="0"/>
              <a:t> оснащению музыкального уголка.</a:t>
            </a:r>
          </a:p>
          <a:p>
            <a:pPr algn="ctr"/>
            <a:endParaRPr lang="ru-RU" dirty="0"/>
          </a:p>
        </p:txBody>
      </p:sp>
      <p:pic>
        <p:nvPicPr>
          <p:cNvPr id="3" name="Рисунок 2" descr="http://musik.ryabinka-08.edusite.ru/img/p10_dscf15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28868"/>
            <a:ext cx="264320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musik.ryabinka-08.edusite.ru/img/p10_dscf15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429132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usik.ryabinka-08.edusite.ru/img/p10_dscf158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786058"/>
            <a:ext cx="228601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0108" y="1071546"/>
            <a:ext cx="418550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/>
              <a:t>УДАЧИ,</a:t>
            </a:r>
            <a:endParaRPr lang="ru-RU" sz="4400" b="1" dirty="0" smtClean="0"/>
          </a:p>
          <a:p>
            <a:pPr algn="ctr"/>
            <a:endParaRPr lang="ru-RU" sz="4400" b="1" dirty="0" smtClean="0"/>
          </a:p>
          <a:p>
            <a:pPr algn="ctr"/>
            <a:r>
              <a:rPr lang="ru-RU" sz="4400" b="1" dirty="0" smtClean="0"/>
              <a:t>ТВОРЧЕСТВА,</a:t>
            </a:r>
            <a:endParaRPr lang="ru-RU" sz="4400" b="1" dirty="0" smtClean="0"/>
          </a:p>
          <a:p>
            <a:pPr algn="ctr"/>
            <a:endParaRPr lang="ru-RU" sz="4400" b="1" dirty="0" smtClean="0"/>
          </a:p>
          <a:p>
            <a:pPr algn="ctr"/>
            <a:r>
              <a:rPr lang="ru-RU" sz="4400" b="1" dirty="0" smtClean="0"/>
              <a:t>УСПЕХА!!!</a:t>
            </a:r>
            <a:endParaRPr lang="ru-RU" sz="4400" b="1" dirty="0" smtClean="0"/>
          </a:p>
          <a:p>
            <a:pPr algn="ctr"/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404664"/>
            <a:ext cx="71648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создание условий, которые обеспечат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эмоциональное благополучие детей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1484784"/>
            <a:ext cx="761875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002060"/>
                </a:solidFill>
                <a:latin typeface="+mj-lt"/>
              </a:rPr>
              <a:t>Условия размещения:</a:t>
            </a:r>
            <a:endParaRPr lang="ru-RU" sz="2400" dirty="0">
              <a:latin typeface="+mj-lt"/>
            </a:endParaRPr>
          </a:p>
          <a:p>
            <a:r>
              <a:rPr lang="ru-RU" sz="2400" dirty="0">
                <a:latin typeface="+mj-lt"/>
              </a:rPr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+mj-lt"/>
              </a:rPr>
              <a:t>Доступность </a:t>
            </a:r>
            <a:r>
              <a:rPr lang="ru-RU" sz="2400" dirty="0">
                <a:latin typeface="+mj-lt"/>
              </a:rPr>
              <a:t>оборудования музыкального </a:t>
            </a:r>
            <a:r>
              <a:rPr lang="ru-RU" sz="2400" dirty="0" smtClean="0">
                <a:latin typeface="+mj-lt"/>
              </a:rPr>
              <a:t>центра </a:t>
            </a:r>
            <a:r>
              <a:rPr lang="ru-RU" sz="2400" dirty="0">
                <a:latin typeface="+mj-lt"/>
              </a:rPr>
              <a:t>для </a:t>
            </a:r>
            <a:r>
              <a:rPr lang="ru-RU" sz="2400" dirty="0" smtClean="0">
                <a:latin typeface="+mj-lt"/>
              </a:rPr>
              <a:t>детей</a:t>
            </a:r>
          </a:p>
          <a:p>
            <a:pPr>
              <a:buFont typeface="Wingdings" pitchFamily="2" charset="2"/>
              <a:buChar char="v"/>
            </a:pPr>
            <a:endParaRPr lang="ru-RU" sz="2400" dirty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+mj-lt"/>
              </a:rPr>
              <a:t>Разнообразие </a:t>
            </a:r>
            <a:r>
              <a:rPr lang="ru-RU" sz="2400" dirty="0">
                <a:latin typeface="+mj-lt"/>
              </a:rPr>
              <a:t>оборудования музыкального </a:t>
            </a:r>
            <a:r>
              <a:rPr lang="ru-RU" sz="2400" dirty="0" smtClean="0">
                <a:latin typeface="+mj-lt"/>
              </a:rPr>
              <a:t>центра</a:t>
            </a:r>
            <a:endParaRPr lang="ru-RU" sz="2400" dirty="0" smtClean="0">
              <a:latin typeface="+mj-lt"/>
            </a:endParaRPr>
          </a:p>
          <a:p>
            <a:pPr>
              <a:buFont typeface="Wingdings" pitchFamily="2" charset="2"/>
              <a:buChar char="v"/>
            </a:pPr>
            <a:endParaRPr lang="ru-RU" sz="2400" dirty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Учет возрастных особенностей детей при создании музыкального </a:t>
            </a:r>
            <a:r>
              <a:rPr lang="ru-RU" sz="2400" dirty="0" smtClean="0">
                <a:latin typeface="+mj-lt"/>
              </a:rPr>
              <a:t>центра</a:t>
            </a:r>
            <a:endParaRPr lang="ru-RU" sz="2400" dirty="0" smtClean="0">
              <a:latin typeface="+mj-lt"/>
            </a:endParaRPr>
          </a:p>
          <a:p>
            <a:pPr>
              <a:buFont typeface="Wingdings" pitchFamily="2" charset="2"/>
              <a:buChar char="v"/>
            </a:pPr>
            <a:endParaRPr lang="ru-RU" sz="2400" dirty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+mj-lt"/>
              </a:rPr>
              <a:t>Эстетичность </a:t>
            </a:r>
            <a:r>
              <a:rPr lang="ru-RU" sz="2400" dirty="0">
                <a:latin typeface="+mj-lt"/>
              </a:rPr>
              <a:t>оформления музыкального </a:t>
            </a:r>
            <a:r>
              <a:rPr lang="ru-RU" sz="2400" dirty="0" smtClean="0">
                <a:latin typeface="+mj-lt"/>
              </a:rPr>
              <a:t>центра </a:t>
            </a:r>
            <a:r>
              <a:rPr lang="ru-RU" sz="2400" dirty="0">
                <a:latin typeface="+mj-lt"/>
              </a:rPr>
              <a:t>и его оборудования.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usik.ryabinka-08.edusite.ru/img/p10_dscf15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214554"/>
            <a:ext cx="3012936" cy="359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musik.ryabinka-08.edusite.ru/img/p10_dscf15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71612"/>
            <a:ext cx="2318506" cy="293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35696" y="260648"/>
            <a:ext cx="49789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Уголок разделяют на 2 уровня: </a:t>
            </a:r>
            <a:endParaRPr lang="ru-RU" sz="2800" dirty="0" smtClean="0"/>
          </a:p>
          <a:p>
            <a:pPr algn="ctr"/>
            <a:r>
              <a:rPr lang="ru-RU" sz="2800" dirty="0" smtClean="0"/>
              <a:t>для </a:t>
            </a:r>
            <a:r>
              <a:rPr lang="ru-RU" sz="2800" dirty="0"/>
              <a:t>воспитателей и детей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8" name="Рисунок 7" descr="http://musik.ryabinka-08.edusite.ru/img/p10_dscf15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617640"/>
            <a:ext cx="2271766" cy="281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54868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002060"/>
                </a:solidFill>
              </a:rPr>
              <a:t>Классификация оборудования</a:t>
            </a:r>
            <a:endParaRPr lang="ru-RU" sz="2800" b="1" i="1" u="sng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428868"/>
            <a:ext cx="614366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14414" y="1571612"/>
            <a:ext cx="7521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1. </a:t>
            </a:r>
            <a:r>
              <a:rPr lang="ru-RU" sz="2800" b="1" dirty="0" err="1" smtClean="0"/>
              <a:t>Неозвученные</a:t>
            </a:r>
            <a:r>
              <a:rPr lang="ru-RU" sz="2800" b="1" dirty="0" smtClean="0"/>
              <a:t> музыкальные инструменты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785794"/>
            <a:ext cx="7182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2. Озвученные музыкальные инструменты</a:t>
            </a:r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85926"/>
            <a:ext cx="6715172" cy="441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714356"/>
            <a:ext cx="445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3. Музыкальные игрушки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7143800" cy="462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642918"/>
            <a:ext cx="5140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4. Самодельные  инструменты</a:t>
            </a:r>
            <a:endParaRPr lang="ru-RU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4572032" cy="355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8219" y="2928934"/>
            <a:ext cx="4395781" cy="362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714356"/>
            <a:ext cx="613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5. Музыкально-дидактические игры</a:t>
            </a:r>
            <a:endParaRPr lang="ru-RU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71612"/>
            <a:ext cx="4714876" cy="362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76550"/>
            <a:ext cx="4572000" cy="355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7571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6. Технические средства, аудио и видеозаписи</a:t>
            </a:r>
            <a:endParaRPr lang="ru-RU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42672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928802"/>
            <a:ext cx="4214842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</TotalTime>
  <Words>100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Оформление и оснащение музыкальных центров в группе ДОУ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и оснащение музыкальных уголков в группе ДОУ</dc:title>
  <dc:creator>Методист</dc:creator>
  <cp:lastModifiedBy>User</cp:lastModifiedBy>
  <cp:revision>9</cp:revision>
  <dcterms:created xsi:type="dcterms:W3CDTF">2015-05-05T12:10:44Z</dcterms:created>
  <dcterms:modified xsi:type="dcterms:W3CDTF">2019-01-22T15:05:47Z</dcterms:modified>
</cp:coreProperties>
</file>